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4A74-2810-4D8C-88BB-5F8A2A7E80F5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DCE-0564-491C-872F-1C26BD6DB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5708-E6C0-46C8-BCE4-8098A45FE591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27A6-BA8A-4CF4-9C46-CC27314A6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A405-48A6-4EF6-A241-86E83D2249EE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E9F9-DAAB-4830-BDA4-63351C611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69B0-DFEB-4ED8-A879-D432027DF2EB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7B9F-CCF5-4BF0-B60B-8B60E714E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CA4A-A718-4E82-8413-BF2FC6ADFC65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8F02-EF09-46E1-9B04-6A5115F99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5B52-BB32-4806-B3E1-FBCCF76FCC49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E379-9EA6-4F03-A236-AFBAAD4C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1E8F-3492-4FAA-8A1B-60F8D87A465D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BBCE9-D306-4F1E-BBAB-A12D9C549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2E55-E90D-4BF4-9014-DA9E307D8D7B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7EF7-9384-4F3C-A531-6AA5659B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4C82-972A-435E-9960-B5BAC70AB8C6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D32A-2644-408F-BEC0-162BA1FC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9D4A-9359-4DC6-8252-E80738869A61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F021-3E91-48A2-9FE1-C47DDBACA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0775-3BB4-422B-A79D-FB272E49F905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F1D35-108D-4CBA-A894-758BCC911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ABB0BE-1139-435A-9821-F0F4A4F5593D}" type="datetimeFigureOut">
              <a:rPr lang="ru-RU"/>
              <a:pPr>
                <a:defRPr/>
              </a:pPr>
              <a:t>07.12.2010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DBD76-E94A-4323-AE2B-3DA72E218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45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6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538797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Акилова</a:t>
            </a:r>
            <a:r>
              <a:rPr lang="ru-RU" dirty="0" smtClean="0"/>
              <a:t> Ирина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6092825"/>
            <a:ext cx="6400800" cy="2257425"/>
          </a:xfrm>
        </p:spPr>
        <p:txBody>
          <a:bodyPr/>
          <a:lstStyle/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endParaRPr lang="ru-RU" smtClean="0"/>
          </a:p>
        </p:txBody>
      </p:sp>
      <p:pic>
        <p:nvPicPr>
          <p:cNvPr id="13315" name="Picture 5" descr="C:\Users\1\Desktop\Ирка\x_8aa6cb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43975">
            <a:off x="5965825" y="3357563"/>
            <a:ext cx="31781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 descr="C:\Users\1\Desktop\Ирка\Picture0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0"/>
            <a:ext cx="357346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C:\Users\1\Desktop\Ирка\x_6c30b64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09355">
            <a:off x="-1588" y="979488"/>
            <a:ext cx="2987676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C:\Users\1\Desktop\Ирка\P10207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-315913"/>
            <a:ext cx="2316162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C:\Users\1\Desktop\Ирка\Picture00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2349500"/>
            <a:ext cx="42719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C:\Users\1\Desktop\Ирка\P10207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82584">
            <a:off x="217488" y="4478338"/>
            <a:ext cx="27511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Уже осуществлено: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003800" y="1916113"/>
            <a:ext cx="285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Проведение «Хеллоуина"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23850" y="1484313"/>
            <a:ext cx="4792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Участие в мероприятии «День первокурсника»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555875" y="5732463"/>
            <a:ext cx="4502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И это еще не все… Все только начинается! ;)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22533" name="Picture 2" descr="G:\Ирка\по учебе\x_56e70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636838"/>
            <a:ext cx="3770313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G:\Ирка\по учебе\x_c6f282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36838"/>
            <a:ext cx="42386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583264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Актив ДЮОР «Радуга»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63713" y="1052513"/>
            <a:ext cx="5335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onstantia" pitchFamily="18" charset="0"/>
              </a:rPr>
              <a:t> «Не валяй дурака, а валяй снеговика»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763713" y="1412875"/>
            <a:ext cx="45910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>
                <a:latin typeface="Constantia" pitchFamily="18" charset="0"/>
              </a:rPr>
              <a:t> «Обменяй сигарету на конфету»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onstantia" pitchFamily="18" charset="0"/>
              </a:rPr>
              <a:t> «Мы за здоровье!»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onstantia" pitchFamily="18" charset="0"/>
              </a:rPr>
              <a:t> «Велогонки»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onstantia" pitchFamily="18" charset="0"/>
              </a:rPr>
              <a:t> «Мисс Ильиночка»</a:t>
            </a:r>
          </a:p>
          <a:p>
            <a:pPr>
              <a:buFont typeface="Arial" charset="0"/>
              <a:buChar char="•"/>
            </a:pPr>
            <a:endParaRPr lang="ru-RU" sz="2400">
              <a:latin typeface="Constantia" pitchFamily="18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484438" y="3141663"/>
            <a:ext cx="34718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onstantia" pitchFamily="18" charset="0"/>
              </a:rPr>
              <a:t>Участник  РКС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23850" y="5300663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В программу входили: новые знакомства, получение уникальных навыков на бриффинг-клубах,  проведение мастер-классов, веселые игры в команде, ни одной свободной минуты, постоянно море позива имногое другое </a:t>
            </a:r>
            <a:r>
              <a:rPr lang="ru-RU">
                <a:latin typeface="Constantia" pitchFamily="18" charset="0"/>
                <a:sym typeface="Wingdings" pitchFamily="2" charset="2"/>
              </a:rPr>
              <a:t></a:t>
            </a:r>
            <a:endParaRPr lang="ru-RU">
              <a:latin typeface="Constantia" pitchFamily="18" charset="0"/>
            </a:endParaRP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2124075" y="39338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РКС с доброй сказкой счастливая встреча,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РКС- верных рук, добрых глаз теплота.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Это миг, подаривший юности вечность,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И бессмертный полет сквозь года.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hotos\DSC0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620713"/>
            <a:ext cx="7894638" cy="573881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87675" y="260350"/>
            <a:ext cx="39608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6000" dirty="0">
                <a:solidFill>
                  <a:srgbClr val="FFFF00"/>
                </a:solidFill>
                <a:latin typeface="+mn-lt"/>
              </a:rPr>
              <a:t>а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</a:t>
            </a:r>
            <a:r>
              <a:rPr lang="ru-RU" sz="6000" dirty="0">
                <a:solidFill>
                  <a:srgbClr val="002060"/>
                </a:solidFill>
                <a:latin typeface="+mn-lt"/>
              </a:rPr>
              <a:t>г</a:t>
            </a:r>
            <a:r>
              <a:rPr lang="ru-RU" sz="6000" dirty="0">
                <a:solidFill>
                  <a:srgbClr val="7030A0"/>
                </a:solidFill>
                <a:latin typeface="+mn-lt"/>
              </a:rPr>
              <a:t>а</a:t>
            </a:r>
            <a:endParaRPr lang="ru-RU" sz="6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421288" cy="126876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эстрадные</a:t>
            </a:r>
            <a:br>
              <a:rPr lang="ru-RU" dirty="0" smtClean="0"/>
            </a:br>
            <a:r>
              <a:rPr lang="ru-RU" dirty="0" smtClean="0"/>
              <a:t> танцы</a:t>
            </a:r>
            <a:endParaRPr lang="ru-RU" dirty="0"/>
          </a:p>
        </p:txBody>
      </p:sp>
      <p:pic>
        <p:nvPicPr>
          <p:cNvPr id="1026" name="Picture 2" descr="C:\Users\1\Downloads\x_023cfe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4208462" cy="2808288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</p:pic>
      <p:pic>
        <p:nvPicPr>
          <p:cNvPr id="1027" name="Picture 3" descr="C:\Users\1\Downloads\x_c5ad2f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052513"/>
            <a:ext cx="2441575" cy="36655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8" name="Picture 4" descr="C:\Users\1\Downloads\x_eecf72c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005263"/>
            <a:ext cx="3919538" cy="260826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029" name="Picture 5" descr="C:\Users\1\Downloads\x_0442a2d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652963"/>
            <a:ext cx="2865438" cy="1908175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932363" y="908050"/>
            <a:ext cx="14398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Наш коллектив занял 3 место  на Межрегиональном фестивале «Танцевальные ритмы Сибири»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492500" y="188913"/>
            <a:ext cx="216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onstantia" pitchFamily="18" charset="0"/>
              </a:rPr>
              <a:t>ДХШ№ 28</a:t>
            </a:r>
          </a:p>
        </p:txBody>
      </p:sp>
      <p:pic>
        <p:nvPicPr>
          <p:cNvPr id="3075" name="Picture 3" descr="E:\Photos\IMG228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53631">
            <a:off x="303213" y="638175"/>
            <a:ext cx="2457450" cy="27654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7" name="Picture 5" descr="C:\Users\1\Desktop\Ирка\Picture0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628775"/>
            <a:ext cx="4252913" cy="31892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074" name="Picture 2" descr="E:\Photos\IMG204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0207">
            <a:off x="5549900" y="1301750"/>
            <a:ext cx="3168650" cy="394811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3076" name="Picture 4" descr="C:\Users\1\Desktop\Ирка\IMG1795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042886">
            <a:off x="1327150" y="3408363"/>
            <a:ext cx="3200400" cy="4000500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Обожаю ходить в походы!</a:t>
            </a:r>
            <a:endParaRPr lang="ru-RU" dirty="0"/>
          </a:p>
        </p:txBody>
      </p:sp>
      <p:pic>
        <p:nvPicPr>
          <p:cNvPr id="5124" name="Picture 4" descr="C:\Users\1\Downloads\x_65743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0407">
            <a:off x="250825" y="1412875"/>
            <a:ext cx="4500563" cy="32131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122" name="Picture 2" descr="C:\Users\1\Downloads\x_7bce0e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6374">
            <a:off x="2703513" y="3890963"/>
            <a:ext cx="3457575" cy="277812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123" name="Picture 3" descr="C:\Users\1\Downloads\x_474233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01128">
            <a:off x="4765675" y="1843088"/>
            <a:ext cx="3727450" cy="27908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ownloads\x_be8d2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02291">
            <a:off x="569913" y="414338"/>
            <a:ext cx="2952750" cy="393858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Picture 5" descr="C:\Users\1\Downloads\x_a9fac7f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2145">
            <a:off x="3192463" y="2622550"/>
            <a:ext cx="5634037" cy="370205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25658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свободное время: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E:\Photos\IMG232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565400"/>
            <a:ext cx="2794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E:\Photos\IMG177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513138"/>
            <a:ext cx="267652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E:\Photos\IMG234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981075"/>
            <a:ext cx="23034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E:\Photos\IMG18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573463"/>
            <a:ext cx="2424112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E:\Photos\IMG1847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1052513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C:\Users\1\Desktop\Ирка\x_aab54fa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981075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Моя программа: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1196975"/>
            <a:ext cx="91662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Представлять интересы студентов на педсоветах;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Защищать интересы студентов перед администрацией колледжа;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Руководить и помогать в работе старостам групп;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Проводить регулярно заседания студенческого парламента;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Осуществить выпуск студ.газеты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Развивать у студентов инициативу и сознание отношения к общественному долгу;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Усилить работу по самообслуживанию и дежурству в колледже;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Помогать малоимущим студентам;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Повысить активность учащихся;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Самоподготовка и проведение коллективных творческих мероприятий;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Осуществлять предложенные программы и мероприятия групп;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onstantia" pitchFamily="18" charset="0"/>
              </a:rPr>
              <a:t>Отчитываться один раз в месяц перед студенческим </a:t>
            </a:r>
            <a:r>
              <a:rPr lang="ru-RU">
                <a:latin typeface="Times New Roman" pitchFamily="18" charset="0"/>
              </a:rPr>
              <a:t>парламентом </a:t>
            </a:r>
            <a:r>
              <a:rPr lang="ru-RU">
                <a:latin typeface="Constantia" pitchFamily="18" charset="0"/>
              </a:rPr>
              <a:t>о проделанной работе.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onstantia" pitchFamily="18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onstantia" pitchFamily="18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>
              <a:latin typeface="Constantia" pitchFamily="18" charset="0"/>
            </a:endParaRPr>
          </a:p>
          <a:p>
            <a:pPr marL="342900" indent="-342900"/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1075</TotalTime>
  <Words>167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Акилова Ирина</dc:title>
  <dc:creator>1</dc:creator>
  <cp:lastModifiedBy>Пользователь</cp:lastModifiedBy>
  <cp:revision>109</cp:revision>
  <dcterms:created xsi:type="dcterms:W3CDTF">2010-11-29T15:24:33Z</dcterms:created>
  <dcterms:modified xsi:type="dcterms:W3CDTF">2010-12-07T08:07:23Z</dcterms:modified>
</cp:coreProperties>
</file>